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0" r:id="rId2"/>
    <p:sldId id="275" r:id="rId3"/>
    <p:sldId id="266" r:id="rId4"/>
    <p:sldId id="281" r:id="rId5"/>
    <p:sldId id="282" r:id="rId6"/>
    <p:sldId id="279" r:id="rId7"/>
    <p:sldId id="256" r:id="rId8"/>
    <p:sldId id="259" r:id="rId9"/>
    <p:sldId id="273" r:id="rId10"/>
    <p:sldId id="278" r:id="rId11"/>
    <p:sldId id="270" r:id="rId12"/>
    <p:sldId id="267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84" d="100"/>
          <a:sy n="84" d="100"/>
        </p:scale>
        <p:origin x="-164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e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93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02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333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2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91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12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35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267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0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925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71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E6432-7A73-5A4B-A6C0-0C0E06F2C264}" type="datetimeFigureOut">
              <a:rPr lang="en-US" smtClean="0"/>
              <a:t>4/27/12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09726-A893-7044-AF78-661D4B2BAE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585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590" y="2264485"/>
            <a:ext cx="8850650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Outreach – Junior </a:t>
            </a:r>
            <a:r>
              <a:rPr lang="en-US" sz="3600" dirty="0" err="1" smtClean="0">
                <a:solidFill>
                  <a:schemeClr val="bg1"/>
                </a:solidFill>
              </a:rPr>
              <a:t>Biocurator</a:t>
            </a:r>
            <a:r>
              <a:rPr lang="en-US" sz="3600" dirty="0" smtClean="0">
                <a:solidFill>
                  <a:schemeClr val="bg1"/>
                </a:solidFill>
              </a:rPr>
              <a:t> Program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sz="24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Paul </a:t>
            </a:r>
            <a:r>
              <a:rPr lang="en-US" sz="2800" dirty="0" err="1" smtClean="0">
                <a:solidFill>
                  <a:schemeClr val="bg1"/>
                </a:solidFill>
              </a:rPr>
              <a:t>Sereno</a:t>
            </a:r>
            <a:r>
              <a:rPr lang="en-US" sz="2800" dirty="0" smtClean="0">
                <a:solidFill>
                  <a:schemeClr val="bg1"/>
                </a:solidFill>
              </a:rPr>
              <a:t>, Nizar Ibrahim, Paula </a:t>
            </a:r>
            <a:r>
              <a:rPr lang="en-US" sz="2800" dirty="0" err="1" smtClean="0">
                <a:solidFill>
                  <a:schemeClr val="bg1"/>
                </a:solidFill>
              </a:rPr>
              <a:t>Mabee</a:t>
            </a:r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University of Chicago, University of South Dakota, Project Exploration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223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etter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965" y="1069473"/>
            <a:ext cx="6060351" cy="454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279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lligatorSkeletonLabe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25500"/>
            <a:ext cx="9144000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557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igersaurus_skull_downturned-posture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0325" y="0"/>
            <a:ext cx="6483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16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Other outreach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2 Native American students at USD with </a:t>
            </a:r>
            <a:r>
              <a:rPr lang="en-US" dirty="0" err="1" smtClean="0">
                <a:solidFill>
                  <a:srgbClr val="FFFFFF"/>
                </a:solidFill>
              </a:rPr>
              <a:t>Mabee</a:t>
            </a:r>
            <a:endParaRPr lang="en-US" dirty="0" smtClean="0">
              <a:solidFill>
                <a:srgbClr val="FFFFFF"/>
              </a:solidFill>
            </a:endParaRPr>
          </a:p>
          <a:p>
            <a:pPr lvl="1"/>
            <a:r>
              <a:rPr lang="en-US" dirty="0" smtClean="0">
                <a:solidFill>
                  <a:srgbClr val="FFFFFF"/>
                </a:solidFill>
              </a:rPr>
              <a:t>Will work partly in association with Project Exploration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Participation in ‘Anatomy Ontologies’ course at </a:t>
            </a:r>
            <a:r>
              <a:rPr lang="en-US" dirty="0" err="1" smtClean="0">
                <a:solidFill>
                  <a:srgbClr val="FFFFFF"/>
                </a:solidFill>
              </a:rPr>
              <a:t>NESCent</a:t>
            </a:r>
            <a:r>
              <a:rPr lang="en-US" dirty="0" smtClean="0">
                <a:solidFill>
                  <a:srgbClr val="FFFFFF"/>
                </a:solidFill>
              </a:rPr>
              <a:t> (co-sponsored by Phenotype RCN) in July/August 2012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262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nosau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20" y="0"/>
            <a:ext cx="8859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604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lshafie-fli-8-3-1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03" y="280728"/>
            <a:ext cx="8475579" cy="6356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05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no0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443" y="1375756"/>
            <a:ext cx="5950630" cy="393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698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-House-PAESMEM-Group-Photo-1-6-2010-640x426 (2)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631" y="1028942"/>
            <a:ext cx="6670362" cy="443996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12078" y="5753005"/>
            <a:ext cx="61960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Presidential Award for Excellence in Science, 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Mathematics and Engineering Mentoring (2009)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6807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48958" y="1636216"/>
            <a:ext cx="9359779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5 </a:t>
            </a:r>
            <a:r>
              <a:rPr lang="en-US" sz="2800" dirty="0" err="1" smtClean="0">
                <a:solidFill>
                  <a:schemeClr val="bg1"/>
                </a:solidFill>
              </a:rPr>
              <a:t>Jr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</a:rPr>
              <a:t>Biocurators</a:t>
            </a:r>
            <a:r>
              <a:rPr lang="en-US" sz="2800" dirty="0" smtClean="0">
                <a:solidFill>
                  <a:schemeClr val="bg1"/>
                </a:solidFill>
              </a:rPr>
              <a:t> – 6 week program at the University of Chicago, 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in collaboration with Project Exploration</a:t>
            </a:r>
          </a:p>
          <a:p>
            <a:pPr algn="ctr"/>
            <a:endParaRPr lang="en-US" sz="2800" dirty="0" smtClean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Phase 1: Introduction to Morphological </a:t>
            </a:r>
            <a:r>
              <a:rPr lang="en-US" sz="2800" dirty="0" err="1" smtClean="0">
                <a:solidFill>
                  <a:schemeClr val="bg1"/>
                </a:solidFill>
              </a:rPr>
              <a:t>Biocuration</a:t>
            </a:r>
            <a:r>
              <a:rPr lang="en-US" sz="2800" dirty="0" smtClean="0">
                <a:solidFill>
                  <a:schemeClr val="bg1"/>
                </a:solidFill>
              </a:rPr>
              <a:t> – 2 weeks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Phase 2: </a:t>
            </a:r>
            <a:r>
              <a:rPr lang="en-US" sz="2800" dirty="0" err="1" smtClean="0">
                <a:solidFill>
                  <a:schemeClr val="bg1"/>
                </a:solidFill>
              </a:rPr>
              <a:t>Biocuration</a:t>
            </a:r>
            <a:r>
              <a:rPr lang="en-US" sz="2800" dirty="0" smtClean="0">
                <a:solidFill>
                  <a:schemeClr val="bg1"/>
                </a:solidFill>
              </a:rPr>
              <a:t> Imaging (Photography) – 3 weeks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Phase 3: </a:t>
            </a:r>
            <a:r>
              <a:rPr lang="en-US" sz="2800" dirty="0" err="1" smtClean="0">
                <a:solidFill>
                  <a:schemeClr val="bg1"/>
                </a:solidFill>
              </a:rPr>
              <a:t>Biocuration</a:t>
            </a:r>
            <a:r>
              <a:rPr lang="en-US" sz="2800" dirty="0" smtClean="0">
                <a:solidFill>
                  <a:schemeClr val="bg1"/>
                </a:solidFill>
              </a:rPr>
              <a:t> Imaging (Scanning) – 1 week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400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ge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010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ge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934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arc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4747" y="1345071"/>
            <a:ext cx="6925841" cy="4155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475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</TotalTime>
  <Words>128</Words>
  <Application>Microsoft Macintosh PowerPoint</Application>
  <PresentationFormat>On-screen Show (4:3)</PresentationFormat>
  <Paragraphs>18</Paragraphs>
  <Slides>13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outreach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Conroy</dc:creator>
  <cp:lastModifiedBy>Nizar Ibrahim</cp:lastModifiedBy>
  <cp:revision>20</cp:revision>
  <dcterms:created xsi:type="dcterms:W3CDTF">2012-04-24T19:21:32Z</dcterms:created>
  <dcterms:modified xsi:type="dcterms:W3CDTF">2012-04-27T13:15:30Z</dcterms:modified>
</cp:coreProperties>
</file>

<file path=docProps/thumbnail.jpeg>
</file>